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3FF"/>
    <a:srgbClr val="7D9CA6"/>
    <a:srgbClr val="7EA2AA"/>
    <a:srgbClr val="ADE4E2"/>
    <a:srgbClr val="92BBC0"/>
    <a:srgbClr val="76D6FF"/>
    <a:srgbClr val="FF8AD8"/>
    <a:srgbClr val="73FB79"/>
    <a:srgbClr val="FF9300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5"/>
    <p:restoredTop sz="94656"/>
  </p:normalViewPr>
  <p:slideViewPr>
    <p:cSldViewPr snapToGrid="0" snapToObjects="1">
      <p:cViewPr varScale="1">
        <p:scale>
          <a:sx n="43" d="100"/>
          <a:sy n="43" d="100"/>
        </p:scale>
        <p:origin x="1972" y="10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1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8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0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0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5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7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6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1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5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7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B79AD-FE46-C149-A7A5-0BF47FB3C2C8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0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4BAE1464-88A5-2C4A-9681-A38B88062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8781" y="-727502"/>
            <a:ext cx="9479664" cy="10788518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56A8974E-7E06-B546-953D-770E1A2BC341}"/>
              </a:ext>
            </a:extLst>
          </p:cNvPr>
          <p:cNvSpPr/>
          <p:nvPr/>
        </p:nvSpPr>
        <p:spPr>
          <a:xfrm>
            <a:off x="7449224" y="286340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26029E-633F-574F-B1B5-61CB38B1E6C7}"/>
              </a:ext>
            </a:extLst>
          </p:cNvPr>
          <p:cNvSpPr/>
          <p:nvPr/>
        </p:nvSpPr>
        <p:spPr>
          <a:xfrm>
            <a:off x="3536560" y="286340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C2A94F-8BFF-064A-A5C1-52038D9FD9C2}"/>
              </a:ext>
            </a:extLst>
          </p:cNvPr>
          <p:cNvSpPr/>
          <p:nvPr/>
        </p:nvSpPr>
        <p:spPr>
          <a:xfrm>
            <a:off x="3815403" y="2863409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225471-5EF8-664E-8266-87E4FDD9D7EE}"/>
              </a:ext>
            </a:extLst>
          </p:cNvPr>
          <p:cNvSpPr/>
          <p:nvPr/>
        </p:nvSpPr>
        <p:spPr>
          <a:xfrm>
            <a:off x="4094246" y="2863409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F465F4D-01F8-044B-B772-E5DCB6BE48EC}"/>
              </a:ext>
            </a:extLst>
          </p:cNvPr>
          <p:cNvSpPr/>
          <p:nvPr/>
        </p:nvSpPr>
        <p:spPr>
          <a:xfrm>
            <a:off x="4373089" y="2863409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019EFB-B305-734A-A2E7-4E2FCA9942DB}"/>
              </a:ext>
            </a:extLst>
          </p:cNvPr>
          <p:cNvSpPr/>
          <p:nvPr/>
        </p:nvSpPr>
        <p:spPr>
          <a:xfrm>
            <a:off x="4651932" y="2863409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1EA3CEF-2CF6-7A4C-9DFC-175D10667CE6}"/>
              </a:ext>
            </a:extLst>
          </p:cNvPr>
          <p:cNvSpPr/>
          <p:nvPr/>
        </p:nvSpPr>
        <p:spPr>
          <a:xfrm>
            <a:off x="4933950" y="286340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D61FB9A-833B-6A44-AC3F-6133FA576F5C}"/>
              </a:ext>
            </a:extLst>
          </p:cNvPr>
          <p:cNvSpPr/>
          <p:nvPr/>
        </p:nvSpPr>
        <p:spPr>
          <a:xfrm>
            <a:off x="5211768" y="286340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0DF74A-6181-5147-8708-F08935A4C356}"/>
              </a:ext>
            </a:extLst>
          </p:cNvPr>
          <p:cNvSpPr/>
          <p:nvPr/>
        </p:nvSpPr>
        <p:spPr>
          <a:xfrm>
            <a:off x="5489586" y="286340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1CECB63-353E-9E4F-9AC0-AA4EDA7FC3F3}"/>
              </a:ext>
            </a:extLst>
          </p:cNvPr>
          <p:cNvSpPr/>
          <p:nvPr/>
        </p:nvSpPr>
        <p:spPr>
          <a:xfrm>
            <a:off x="5770479" y="2863409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9C2217B-231C-A042-8DC5-051C50DDF643}"/>
              </a:ext>
            </a:extLst>
          </p:cNvPr>
          <p:cNvSpPr/>
          <p:nvPr/>
        </p:nvSpPr>
        <p:spPr>
          <a:xfrm>
            <a:off x="6051372" y="2863409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6CDE16-DC76-9446-B091-D38DA2A8BFEB}"/>
              </a:ext>
            </a:extLst>
          </p:cNvPr>
          <p:cNvSpPr/>
          <p:nvPr/>
        </p:nvSpPr>
        <p:spPr>
          <a:xfrm>
            <a:off x="6332265" y="2863409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05A3D6B-1A9D-3346-92A2-B9034FE05C2F}"/>
              </a:ext>
            </a:extLst>
          </p:cNvPr>
          <p:cNvSpPr/>
          <p:nvPr/>
        </p:nvSpPr>
        <p:spPr>
          <a:xfrm>
            <a:off x="6613158" y="2863409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BBEA9D3-5CD1-2B48-B36F-0EC0E744B234}"/>
              </a:ext>
            </a:extLst>
          </p:cNvPr>
          <p:cNvSpPr/>
          <p:nvPr/>
        </p:nvSpPr>
        <p:spPr>
          <a:xfrm>
            <a:off x="6894051" y="286340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0D7FFF-6E19-6244-8E04-37679B633262}"/>
              </a:ext>
            </a:extLst>
          </p:cNvPr>
          <p:cNvSpPr/>
          <p:nvPr/>
        </p:nvSpPr>
        <p:spPr>
          <a:xfrm>
            <a:off x="7171769" y="286340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9B02C0A-565A-324D-96E2-B845B7C4161E}"/>
              </a:ext>
            </a:extLst>
          </p:cNvPr>
          <p:cNvSpPr/>
          <p:nvPr/>
        </p:nvSpPr>
        <p:spPr>
          <a:xfrm>
            <a:off x="4617487" y="68290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19C4E9B-F80C-054F-BBBB-9AE3E4A4C1E3}"/>
              </a:ext>
            </a:extLst>
          </p:cNvPr>
          <p:cNvSpPr/>
          <p:nvPr/>
        </p:nvSpPr>
        <p:spPr>
          <a:xfrm>
            <a:off x="56847" y="372021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D6DD47D-A3CA-AB4E-9F82-D16A24A11DB5}"/>
              </a:ext>
            </a:extLst>
          </p:cNvPr>
          <p:cNvSpPr/>
          <p:nvPr/>
        </p:nvSpPr>
        <p:spPr>
          <a:xfrm>
            <a:off x="354611" y="303441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49495D8-3777-9E42-AE42-DEC81C9C483E}"/>
              </a:ext>
            </a:extLst>
          </p:cNvPr>
          <p:cNvSpPr/>
          <p:nvPr/>
        </p:nvSpPr>
        <p:spPr>
          <a:xfrm>
            <a:off x="617708" y="136870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3E6940-1DEB-4843-8025-7C7069E22F4D}"/>
              </a:ext>
            </a:extLst>
          </p:cNvPr>
          <p:cNvSpPr/>
          <p:nvPr/>
        </p:nvSpPr>
        <p:spPr>
          <a:xfrm>
            <a:off x="947468" y="166281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44B38C8-3D52-8443-BCE9-5673BE5E4A2D}"/>
              </a:ext>
            </a:extLst>
          </p:cNvPr>
          <p:cNvSpPr/>
          <p:nvPr/>
        </p:nvSpPr>
        <p:spPr>
          <a:xfrm>
            <a:off x="1175394" y="274030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A4097FA-8305-C749-A753-5D64272024D3}"/>
              </a:ext>
            </a:extLst>
          </p:cNvPr>
          <p:cNvSpPr/>
          <p:nvPr/>
        </p:nvSpPr>
        <p:spPr>
          <a:xfrm>
            <a:off x="1505154" y="166281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C6BCF23-BA95-0047-BDE4-4EF6FC69E7C7}"/>
              </a:ext>
            </a:extLst>
          </p:cNvPr>
          <p:cNvSpPr/>
          <p:nvPr/>
        </p:nvSpPr>
        <p:spPr>
          <a:xfrm>
            <a:off x="1778406" y="97701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6618CD0-2C0C-994E-89B8-2B16535ED0F2}"/>
              </a:ext>
            </a:extLst>
          </p:cNvPr>
          <p:cNvSpPr/>
          <p:nvPr/>
        </p:nvSpPr>
        <p:spPr>
          <a:xfrm>
            <a:off x="2081001" y="16648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D91E336-1179-A44E-B7DF-A768C1D3F5ED}"/>
              </a:ext>
            </a:extLst>
          </p:cNvPr>
          <p:cNvSpPr/>
          <p:nvPr/>
        </p:nvSpPr>
        <p:spPr>
          <a:xfrm>
            <a:off x="2399863" y="23506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5A38B54-A4FD-1A4B-BBE4-906C1B15B65D}"/>
              </a:ext>
            </a:extLst>
          </p:cNvPr>
          <p:cNvSpPr/>
          <p:nvPr/>
        </p:nvSpPr>
        <p:spPr>
          <a:xfrm>
            <a:off x="2648537" y="166500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A26ED80-71A8-354C-B1F9-32D05C60D022}"/>
              </a:ext>
            </a:extLst>
          </p:cNvPr>
          <p:cNvSpPr/>
          <p:nvPr/>
        </p:nvSpPr>
        <p:spPr>
          <a:xfrm>
            <a:off x="2907009" y="78163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34EB8CC-CD0F-CC43-A566-15A8818D754C}"/>
              </a:ext>
            </a:extLst>
          </p:cNvPr>
          <p:cNvSpPr/>
          <p:nvPr/>
        </p:nvSpPr>
        <p:spPr>
          <a:xfrm>
            <a:off x="3183437" y="136870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BA64AAA-1C5F-B549-9573-A418DACCA712}"/>
              </a:ext>
            </a:extLst>
          </p:cNvPr>
          <p:cNvSpPr/>
          <p:nvPr/>
        </p:nvSpPr>
        <p:spPr>
          <a:xfrm>
            <a:off x="3502507" y="146847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E65EF00-75C9-9B40-81B3-6F4E53D29C1D}"/>
              </a:ext>
            </a:extLst>
          </p:cNvPr>
          <p:cNvSpPr/>
          <p:nvPr/>
        </p:nvSpPr>
        <p:spPr>
          <a:xfrm>
            <a:off x="3883983" y="195692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EA96270-4D71-F84A-A9F7-39B809C2E543}"/>
              </a:ext>
            </a:extLst>
          </p:cNvPr>
          <p:cNvSpPr/>
          <p:nvPr/>
        </p:nvSpPr>
        <p:spPr>
          <a:xfrm>
            <a:off x="4162826" y="234861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07A25B3-15B5-9E4E-98F9-820BD0A373C5}"/>
              </a:ext>
            </a:extLst>
          </p:cNvPr>
          <p:cNvSpPr/>
          <p:nvPr/>
        </p:nvSpPr>
        <p:spPr>
          <a:xfrm>
            <a:off x="4391737" y="146743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C0C4A6B-4E07-FE47-B214-938B346B3B4B}"/>
              </a:ext>
            </a:extLst>
          </p:cNvPr>
          <p:cNvSpPr/>
          <p:nvPr/>
        </p:nvSpPr>
        <p:spPr>
          <a:xfrm>
            <a:off x="4512709" y="986458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85C050A-31F8-CD45-877D-AB742B3E676B}"/>
              </a:ext>
            </a:extLst>
          </p:cNvPr>
          <p:cNvSpPr/>
          <p:nvPr/>
        </p:nvSpPr>
        <p:spPr>
          <a:xfrm>
            <a:off x="39184" y="986458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3D6D2A7-0AE4-2742-A2A7-B83FEAD96E18}"/>
              </a:ext>
            </a:extLst>
          </p:cNvPr>
          <p:cNvSpPr/>
          <p:nvPr/>
        </p:nvSpPr>
        <p:spPr>
          <a:xfrm>
            <a:off x="321202" y="986458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51635FC-C679-8B4E-9741-7988106ADCAB}"/>
              </a:ext>
            </a:extLst>
          </p:cNvPr>
          <p:cNvSpPr/>
          <p:nvPr/>
        </p:nvSpPr>
        <p:spPr>
          <a:xfrm>
            <a:off x="600045" y="986458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A2EEA61-F341-944F-9FC6-5BD3B1AC6957}"/>
              </a:ext>
            </a:extLst>
          </p:cNvPr>
          <p:cNvSpPr/>
          <p:nvPr/>
        </p:nvSpPr>
        <p:spPr>
          <a:xfrm>
            <a:off x="878888" y="9864589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9E4BA92-D01E-1A47-886C-7B09B0CA9408}"/>
              </a:ext>
            </a:extLst>
          </p:cNvPr>
          <p:cNvSpPr/>
          <p:nvPr/>
        </p:nvSpPr>
        <p:spPr>
          <a:xfrm>
            <a:off x="1157731" y="9864589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D566C3D-AD3B-AE48-8356-9A8882D24B0B}"/>
              </a:ext>
            </a:extLst>
          </p:cNvPr>
          <p:cNvSpPr/>
          <p:nvPr/>
        </p:nvSpPr>
        <p:spPr>
          <a:xfrm>
            <a:off x="1436574" y="9864589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6444B9F-FFEB-8242-BAC3-4562DF314EDB}"/>
              </a:ext>
            </a:extLst>
          </p:cNvPr>
          <p:cNvSpPr/>
          <p:nvPr/>
        </p:nvSpPr>
        <p:spPr>
          <a:xfrm>
            <a:off x="1715417" y="9864589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7E21889-3550-C640-97C1-97AAE6FCE8ED}"/>
              </a:ext>
            </a:extLst>
          </p:cNvPr>
          <p:cNvSpPr/>
          <p:nvPr/>
        </p:nvSpPr>
        <p:spPr>
          <a:xfrm>
            <a:off x="1997435" y="986458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6B32104-3EE7-B64B-93A7-79C3296EC76D}"/>
              </a:ext>
            </a:extLst>
          </p:cNvPr>
          <p:cNvSpPr/>
          <p:nvPr/>
        </p:nvSpPr>
        <p:spPr>
          <a:xfrm>
            <a:off x="2275253" y="986458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DE6B5A3-2442-1543-A7BB-F79958956EAB}"/>
              </a:ext>
            </a:extLst>
          </p:cNvPr>
          <p:cNvSpPr/>
          <p:nvPr/>
        </p:nvSpPr>
        <p:spPr>
          <a:xfrm>
            <a:off x="2553071" y="986458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12D3FC6-7F80-E94F-A64E-18F5F92CDB99}"/>
              </a:ext>
            </a:extLst>
          </p:cNvPr>
          <p:cNvSpPr/>
          <p:nvPr/>
        </p:nvSpPr>
        <p:spPr>
          <a:xfrm>
            <a:off x="2833964" y="9864589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BC5FE5F-C426-C74B-BD31-8B33514937E0}"/>
              </a:ext>
            </a:extLst>
          </p:cNvPr>
          <p:cNvSpPr/>
          <p:nvPr/>
        </p:nvSpPr>
        <p:spPr>
          <a:xfrm>
            <a:off x="3114857" y="9864589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B014E80-A3E6-BD43-BAD0-4EB6206D9498}"/>
              </a:ext>
            </a:extLst>
          </p:cNvPr>
          <p:cNvSpPr/>
          <p:nvPr/>
        </p:nvSpPr>
        <p:spPr>
          <a:xfrm>
            <a:off x="3395750" y="9864589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A0573F8-2485-0149-B89F-35D6702F9494}"/>
              </a:ext>
            </a:extLst>
          </p:cNvPr>
          <p:cNvSpPr/>
          <p:nvPr/>
        </p:nvSpPr>
        <p:spPr>
          <a:xfrm>
            <a:off x="3676643" y="9864589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6D3FFC9-139B-9D4B-87E3-93A453F5C68B}"/>
              </a:ext>
            </a:extLst>
          </p:cNvPr>
          <p:cNvSpPr/>
          <p:nvPr/>
        </p:nvSpPr>
        <p:spPr>
          <a:xfrm>
            <a:off x="3957536" y="986458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F63AD0D-C3B1-CC4D-A9DD-C9A8AA8704BB}"/>
              </a:ext>
            </a:extLst>
          </p:cNvPr>
          <p:cNvSpPr/>
          <p:nvPr/>
        </p:nvSpPr>
        <p:spPr>
          <a:xfrm>
            <a:off x="4235254" y="986458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C621AA9-1C97-E34F-BA86-B1510316D060}"/>
              </a:ext>
            </a:extLst>
          </p:cNvPr>
          <p:cNvSpPr txBox="1"/>
          <p:nvPr/>
        </p:nvSpPr>
        <p:spPr>
          <a:xfrm>
            <a:off x="560359" y="8701410"/>
            <a:ext cx="1609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314-353-8875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768E8F7-575B-0740-8F9E-7F6B7BCC5A2F}"/>
              </a:ext>
            </a:extLst>
          </p:cNvPr>
          <p:cNvSpPr txBox="1"/>
          <p:nvPr/>
        </p:nvSpPr>
        <p:spPr>
          <a:xfrm>
            <a:off x="961184" y="7770579"/>
            <a:ext cx="282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Contact Me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9C24468-76C1-7E4F-952E-3838B121C98B}"/>
              </a:ext>
            </a:extLst>
          </p:cNvPr>
          <p:cNvSpPr txBox="1"/>
          <p:nvPr/>
        </p:nvSpPr>
        <p:spPr>
          <a:xfrm>
            <a:off x="305517" y="8112711"/>
            <a:ext cx="4387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Century Gothic" panose="020B0502020202020204" pitchFamily="34" charset="0"/>
                <a:ea typeface="BabblingElizabeth Medium" panose="02000603000000000000" pitchFamily="2" charset="0"/>
              </a:rPr>
              <a:t>Email </a:t>
            </a:r>
            <a:r>
              <a:rPr lang="en-US" sz="10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with any questions </a:t>
            </a:r>
            <a:r>
              <a:rPr lang="en-US" sz="1000">
                <a:latin typeface="Century Gothic" panose="020B0502020202020204" pitchFamily="34" charset="0"/>
                <a:ea typeface="BabblingElizabeth Medium" panose="02000603000000000000" pitchFamily="2" charset="0"/>
              </a:rPr>
              <a:t>or concerns!</a:t>
            </a:r>
            <a:endParaRPr lang="en-US" sz="1000" dirty="0">
              <a:latin typeface="Century Gothic" panose="020B0502020202020204" pitchFamily="34" charset="0"/>
              <a:ea typeface="BabblingElizabeth Medium" panose="02000603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F25D80A-95A0-524E-B4DA-0C762F393F35}"/>
              </a:ext>
            </a:extLst>
          </p:cNvPr>
          <p:cNvSpPr txBox="1"/>
          <p:nvPr/>
        </p:nvSpPr>
        <p:spPr>
          <a:xfrm>
            <a:off x="2280528" y="3900735"/>
            <a:ext cx="27471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I am excited to welcome you to the 2023-2024 school year at Betty Wheeler CJA!  I’m looking forward to having your child as a student in Kindergarten which is such a fun year with so many wonderful learning activities to celebrate. In order to have a fun year, my most important goal is to create a family of learners in my classroom. I am committed to creating a classroom environment where your  child is a valued, trusted, and integral part of our family of learners. In order to accomplish this,   It is my hope that you will support and encourage this vision at home.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788960B-5182-444F-9200-2ED70A3A6705}"/>
              </a:ext>
            </a:extLst>
          </p:cNvPr>
          <p:cNvSpPr txBox="1"/>
          <p:nvPr/>
        </p:nvSpPr>
        <p:spPr>
          <a:xfrm>
            <a:off x="2081001" y="3562181"/>
            <a:ext cx="3331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Welcome to Kindergarten!</a:t>
            </a:r>
          </a:p>
        </p:txBody>
      </p:sp>
      <p:pic>
        <p:nvPicPr>
          <p:cNvPr id="86" name="Graphic 85" descr="OpenEnvelope">
            <a:extLst>
              <a:ext uri="{FF2B5EF4-FFF2-40B4-BE49-F238E27FC236}">
                <a16:creationId xmlns:a16="http://schemas.microsoft.com/office/drawing/2014/main" id="{71CF96DC-FAD5-7A4E-88E6-3EBFCBD0B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1790" y="9050555"/>
            <a:ext cx="349381" cy="349381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D8EBDF64-B7FF-7E40-99A6-AC187AF298E0}"/>
              </a:ext>
            </a:extLst>
          </p:cNvPr>
          <p:cNvSpPr txBox="1"/>
          <p:nvPr/>
        </p:nvSpPr>
        <p:spPr>
          <a:xfrm>
            <a:off x="1935271" y="9152976"/>
            <a:ext cx="1923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entury Gothic" panose="020B0502020202020204" pitchFamily="34" charset="0"/>
              </a:rPr>
              <a:t>lisa.kadlec@slps.org</a:t>
            </a:r>
          </a:p>
        </p:txBody>
      </p:sp>
      <p:pic>
        <p:nvPicPr>
          <p:cNvPr id="89" name="Graphic 88" descr="Computer">
            <a:extLst>
              <a:ext uri="{FF2B5EF4-FFF2-40B4-BE49-F238E27FC236}">
                <a16:creationId xmlns:a16="http://schemas.microsoft.com/office/drawing/2014/main" id="{8C3C99D7-5B87-4D49-B4A6-E7B9924F7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97839" y="8580768"/>
            <a:ext cx="513052" cy="513052"/>
          </a:xfrm>
          <a:prstGeom prst="rect">
            <a:avLst/>
          </a:prstGeom>
        </p:spPr>
      </p:pic>
      <p:pic>
        <p:nvPicPr>
          <p:cNvPr id="92" name="Graphic 91" descr="Receiver">
            <a:extLst>
              <a:ext uri="{FF2B5EF4-FFF2-40B4-BE49-F238E27FC236}">
                <a16:creationId xmlns:a16="http://schemas.microsoft.com/office/drawing/2014/main" id="{23B8F471-BDFF-0D48-9D33-6B29322002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9782" y="8673135"/>
            <a:ext cx="365086" cy="365086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DEDB398D-7294-B749-96C5-F74872BCF589}"/>
              </a:ext>
            </a:extLst>
          </p:cNvPr>
          <p:cNvSpPr txBox="1"/>
          <p:nvPr/>
        </p:nvSpPr>
        <p:spPr>
          <a:xfrm>
            <a:off x="5907639" y="3352821"/>
            <a:ext cx="128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About Me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4AB4184-DE06-1141-9C76-843F258A1B4A}"/>
              </a:ext>
            </a:extLst>
          </p:cNvPr>
          <p:cNvSpPr txBox="1"/>
          <p:nvPr/>
        </p:nvSpPr>
        <p:spPr>
          <a:xfrm>
            <a:off x="5412611" y="3677512"/>
            <a:ext cx="217377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>
              <a:latin typeface="Century Gothic" panose="020B0502020202020204" pitchFamily="34" charset="0"/>
              <a:ea typeface="BabblingElizabeth Medium" panose="02000603000000000000" pitchFamily="2" charset="0"/>
            </a:endParaRPr>
          </a:p>
          <a:p>
            <a:pPr algn="ctr"/>
            <a:endParaRPr lang="en-US" sz="1000" dirty="0">
              <a:latin typeface="Century Gothic" panose="020B0502020202020204" pitchFamily="34" charset="0"/>
              <a:ea typeface="BabblingElizabeth Medium" panose="02000603000000000000" pitchFamily="2" charset="0"/>
            </a:endParaRPr>
          </a:p>
          <a:p>
            <a:pPr algn="ctr"/>
            <a:endParaRPr lang="en-US" sz="1000" dirty="0">
              <a:latin typeface="Century Gothic" panose="020B0502020202020204" pitchFamily="34" charset="0"/>
              <a:ea typeface="BabblingElizabeth Medium" panose="02000603000000000000" pitchFamily="2" charset="0"/>
            </a:endParaRPr>
          </a:p>
          <a:p>
            <a:pPr algn="ctr"/>
            <a:r>
              <a:rPr lang="en-US" sz="10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Hello! I’m Lisa Kadlec I  have been at BWCJA for 17 years.  I  previously taught first and second at BWCJA.   </a:t>
            </a:r>
          </a:p>
          <a:p>
            <a:pPr algn="ctr"/>
            <a:r>
              <a:rPr lang="en-US" sz="10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 I attended Mizzou for my teaching certification , then Maryville and  Lindenwood  to receive my Masters in Gifted Education.  I taught for many years in the private sector.  I have a  31 year old son who is  married to a teacher!   So  we always have lots to talk about!</a:t>
            </a:r>
          </a:p>
          <a:p>
            <a:pPr algn="ctr"/>
            <a:r>
              <a:rPr lang="en-US" sz="10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I grew up in St. Louis and I live in Affton.   In June I became “Grammie” to sweet Eleanor!</a:t>
            </a:r>
          </a:p>
          <a:p>
            <a:pPr algn="ctr"/>
            <a:r>
              <a:rPr lang="en-US" sz="9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 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D0275C2-89CD-E544-8DEC-487108175B97}"/>
              </a:ext>
            </a:extLst>
          </p:cNvPr>
          <p:cNvSpPr txBox="1"/>
          <p:nvPr/>
        </p:nvSpPr>
        <p:spPr>
          <a:xfrm>
            <a:off x="5052723" y="7989171"/>
            <a:ext cx="2619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I like salty almonds, tacos, and chocolate.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I like everything!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426DFE8-A05F-164C-AC33-618284D99DFC}"/>
              </a:ext>
            </a:extLst>
          </p:cNvPr>
          <p:cNvSpPr txBox="1"/>
          <p:nvPr/>
        </p:nvSpPr>
        <p:spPr>
          <a:xfrm>
            <a:off x="5869846" y="8569687"/>
            <a:ext cx="1335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ea typeface="AGSorryNotSorry Medium" panose="02000603000000000000" pitchFamily="2" charset="0"/>
              </a:rPr>
              <a:t>!</a:t>
            </a:r>
          </a:p>
          <a:p>
            <a:pPr algn="ctr"/>
            <a:endParaRPr lang="en-US" sz="1200" b="1" dirty="0">
              <a:latin typeface="Century Gothic" panose="020B0502020202020204" pitchFamily="34" charset="0"/>
              <a:ea typeface="AGSorryNotSorry Medium" panose="02000603000000000000" pitchFamily="2" charset="0"/>
            </a:endParaRPr>
          </a:p>
          <a:p>
            <a:pPr algn="ctr"/>
            <a:endParaRPr lang="en-US" sz="1200" b="1" dirty="0">
              <a:latin typeface="Century Gothic" panose="020B0502020202020204" pitchFamily="34" charset="0"/>
              <a:ea typeface="AGSorryNotSorry Medium" panose="02000603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2739108"/>
            <a:ext cx="2169507" cy="29191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0B3AC0-FCDD-EB42-874B-9620ABD5B174}"/>
              </a:ext>
            </a:extLst>
          </p:cNvPr>
          <p:cNvSpPr txBox="1"/>
          <p:nvPr/>
        </p:nvSpPr>
        <p:spPr>
          <a:xfrm>
            <a:off x="25004" y="2668534"/>
            <a:ext cx="3546083" cy="461665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AGThatsANoFromMe Medium" panose="02000603000000000000" pitchFamily="2" charset="0"/>
              </a:rPr>
              <a:t>Mrs. </a:t>
            </a:r>
            <a:r>
              <a:rPr lang="en-US"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AGThatsANoFromMe Medium" panose="02000603000000000000" pitchFamily="2" charset="0"/>
              </a:rPr>
              <a:t>Lisa Kadlec</a:t>
            </a: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ea typeface="AGThatsANoFromMe Medium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875" y="3459673"/>
            <a:ext cx="2295503" cy="179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20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</TotalTime>
  <Words>257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Kristine Nannini</dc:creator>
  <cp:lastModifiedBy>Kadlec, Lisa</cp:lastModifiedBy>
  <cp:revision>42</cp:revision>
  <cp:lastPrinted>2023-08-19T19:04:58Z</cp:lastPrinted>
  <dcterms:created xsi:type="dcterms:W3CDTF">2018-06-12T12:59:19Z</dcterms:created>
  <dcterms:modified xsi:type="dcterms:W3CDTF">2023-08-28T18:03:46Z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42f8b2-88d4-454a-ae0a-d915e44763d2_Enabled">
    <vt:lpwstr>true</vt:lpwstr>
  </property>
  <property fmtid="{D5CDD505-2E9C-101B-9397-08002B2CF9AE}" pid="3" name="MSIP_Label_f442f8b2-88d4-454a-ae0a-d915e44763d2_SetDate">
    <vt:lpwstr>2023-08-17T21:57:14Z</vt:lpwstr>
  </property>
  <property fmtid="{D5CDD505-2E9C-101B-9397-08002B2CF9AE}" pid="4" name="MSIP_Label_f442f8b2-88d4-454a-ae0a-d915e44763d2_Method">
    <vt:lpwstr>Standard</vt:lpwstr>
  </property>
  <property fmtid="{D5CDD505-2E9C-101B-9397-08002B2CF9AE}" pid="5" name="MSIP_Label_f442f8b2-88d4-454a-ae0a-d915e44763d2_Name">
    <vt:lpwstr>defa4170-0d19-0005-0003-bc88714345d2</vt:lpwstr>
  </property>
  <property fmtid="{D5CDD505-2E9C-101B-9397-08002B2CF9AE}" pid="6" name="MSIP_Label_f442f8b2-88d4-454a-ae0a-d915e44763d2_SiteId">
    <vt:lpwstr>08e33d6b-a654-486a-80e3-20b190ae22d7</vt:lpwstr>
  </property>
  <property fmtid="{D5CDD505-2E9C-101B-9397-08002B2CF9AE}" pid="7" name="MSIP_Label_f442f8b2-88d4-454a-ae0a-d915e44763d2_ActionId">
    <vt:lpwstr>b20250b5-ec3d-4727-a722-1ce088d4b7e6</vt:lpwstr>
  </property>
  <property fmtid="{D5CDD505-2E9C-101B-9397-08002B2CF9AE}" pid="8" name="MSIP_Label_f442f8b2-88d4-454a-ae0a-d915e44763d2_ContentBits">
    <vt:lpwstr>0</vt:lpwstr>
  </property>
</Properties>
</file>